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  <p:sldId id="258" r:id="rId6"/>
    <p:sldId id="282" r:id="rId7"/>
    <p:sldId id="283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89" r:id="rId16"/>
    <p:sldId id="278" r:id="rId17"/>
    <p:sldId id="288" r:id="rId18"/>
    <p:sldId id="280" r:id="rId19"/>
    <p:sldId id="270" r:id="rId20"/>
    <p:sldId id="271" r:id="rId21"/>
    <p:sldId id="272" r:id="rId22"/>
    <p:sldId id="273" r:id="rId23"/>
    <p:sldId id="284" r:id="rId24"/>
    <p:sldId id="274" r:id="rId25"/>
    <p:sldId id="275" r:id="rId26"/>
    <p:sldId id="268" r:id="rId27"/>
    <p:sldId id="269" r:id="rId28"/>
    <p:sldId id="285" r:id="rId29"/>
    <p:sldId id="286" r:id="rId30"/>
    <p:sldId id="287" r:id="rId31"/>
    <p:sldId id="276" r:id="rId32"/>
    <p:sldId id="290" r:id="rId33"/>
    <p:sldId id="281" r:id="rId3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ABD37F-9877-34F9-8B62-FE12D4BDEA75}" name="Rocio Arranz" initials="RA" userId="S::rocio.arranz@imgsgps.com::deb8c376-d58b-4a0a-97b0-5f809e4f17a3" providerId="AD"/>
  <p188:author id="{60BD20F5-9785-129A-3C30-4BDFF7E80F17}" name="Rafaela  Freitas" initials="RF" userId="S::rafaela.freitas@imgsgps.com::9ae97494-3072-43d7-810c-2c7a85653c2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B99EDC-1229-AB6C-4514-D8EA57585A6B}" v="9" dt="2024-07-26T15:22:51.375"/>
    <p1510:client id="{1763A35E-80A5-A96D-93EA-4B2A0744B3E1}" v="5" dt="2024-07-26T14:27:43.168"/>
    <p1510:client id="{779B6CFC-7848-D98F-034F-C0B3E9E1E2A7}" v="1" dt="2024-07-26T10:53:49.402"/>
    <p1510:client id="{B6557141-A674-5F9B-1647-AFDE420F2766}" v="7" dt="2024-07-26T13:56:11.534"/>
    <p1510:client id="{F60FA46B-7987-5468-2E9C-E4E7ED9C4D13}" v="11" dt="2024-07-26T10:55:32.8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ela  Freitas" userId="S::rafaela.freitas@imgsgps.com::9ae97494-3072-43d7-810c-2c7a85653c20" providerId="AD" clId="Web-{F60FA46B-7987-5468-2E9C-E4E7ED9C4D13}"/>
    <pc:docChg chg="addSld delSld modSld sldOrd">
      <pc:chgData name="Rafaela  Freitas" userId="S::rafaela.freitas@imgsgps.com::9ae97494-3072-43d7-810c-2c7a85653c20" providerId="AD" clId="Web-{F60FA46B-7987-5468-2E9C-E4E7ED9C4D13}" dt="2024-07-26T10:55:32.810" v="10"/>
      <pc:docMkLst>
        <pc:docMk/>
      </pc:docMkLst>
      <pc:sldChg chg="del">
        <pc:chgData name="Rafaela  Freitas" userId="S::rafaela.freitas@imgsgps.com::9ae97494-3072-43d7-810c-2c7a85653c20" providerId="AD" clId="Web-{F60FA46B-7987-5468-2E9C-E4E7ED9C4D13}" dt="2024-07-26T10:53:09.566" v="0"/>
        <pc:sldMkLst>
          <pc:docMk/>
          <pc:sldMk cId="646619769" sldId="261"/>
        </pc:sldMkLst>
      </pc:sldChg>
      <pc:sldChg chg="ord">
        <pc:chgData name="Rafaela  Freitas" userId="S::rafaela.freitas@imgsgps.com::9ae97494-3072-43d7-810c-2c7a85653c20" providerId="AD" clId="Web-{F60FA46B-7987-5468-2E9C-E4E7ED9C4D13}" dt="2024-07-26T10:53:52.756" v="4"/>
        <pc:sldMkLst>
          <pc:docMk/>
          <pc:sldMk cId="3227491797" sldId="267"/>
        </pc:sldMkLst>
      </pc:sldChg>
      <pc:sldChg chg="ord">
        <pc:chgData name="Rafaela  Freitas" userId="S::rafaela.freitas@imgsgps.com::9ae97494-3072-43d7-810c-2c7a85653c20" providerId="AD" clId="Web-{F60FA46B-7987-5468-2E9C-E4E7ED9C4D13}" dt="2024-07-26T10:55:32.810" v="10"/>
        <pc:sldMkLst>
          <pc:docMk/>
          <pc:sldMk cId="294776295" sldId="278"/>
        </pc:sldMkLst>
      </pc:sldChg>
      <pc:sldChg chg="ord">
        <pc:chgData name="Rafaela  Freitas" userId="S::rafaela.freitas@imgsgps.com::9ae97494-3072-43d7-810c-2c7a85653c20" providerId="AD" clId="Web-{F60FA46B-7987-5468-2E9C-E4E7ED9C4D13}" dt="2024-07-26T10:55:32.810" v="8"/>
        <pc:sldMkLst>
          <pc:docMk/>
          <pc:sldMk cId="1365956430" sldId="280"/>
        </pc:sldMkLst>
      </pc:sldChg>
      <pc:sldChg chg="ord">
        <pc:chgData name="Rafaela  Freitas" userId="S::rafaela.freitas@imgsgps.com::9ae97494-3072-43d7-810c-2c7a85653c20" providerId="AD" clId="Web-{F60FA46B-7987-5468-2E9C-E4E7ED9C4D13}" dt="2024-07-26T10:55:32.810" v="9"/>
        <pc:sldMkLst>
          <pc:docMk/>
          <pc:sldMk cId="213752329" sldId="288"/>
        </pc:sldMkLst>
      </pc:sldChg>
      <pc:sldChg chg="del">
        <pc:chgData name="Rafaela  Freitas" userId="S::rafaela.freitas@imgsgps.com::9ae97494-3072-43d7-810c-2c7a85653c20" providerId="AD" clId="Web-{F60FA46B-7987-5468-2E9C-E4E7ED9C4D13}" dt="2024-07-26T10:53:10.348" v="1"/>
        <pc:sldMkLst>
          <pc:docMk/>
          <pc:sldMk cId="588101568" sldId="289"/>
        </pc:sldMkLst>
      </pc:sldChg>
      <pc:sldChg chg="delSp new">
        <pc:chgData name="Rafaela  Freitas" userId="S::rafaela.freitas@imgsgps.com::9ae97494-3072-43d7-810c-2c7a85653c20" providerId="AD" clId="Web-{F60FA46B-7987-5468-2E9C-E4E7ED9C4D13}" dt="2024-07-26T10:54:38.289" v="7"/>
        <pc:sldMkLst>
          <pc:docMk/>
          <pc:sldMk cId="1169771440" sldId="289"/>
        </pc:sldMkLst>
        <pc:spChg chg="del">
          <ac:chgData name="Rafaela  Freitas" userId="S::rafaela.freitas@imgsgps.com::9ae97494-3072-43d7-810c-2c7a85653c20" providerId="AD" clId="Web-{F60FA46B-7987-5468-2E9C-E4E7ED9C4D13}" dt="2024-07-26T10:54:38.289" v="7"/>
          <ac:spMkLst>
            <pc:docMk/>
            <pc:sldMk cId="1169771440" sldId="289"/>
            <ac:spMk id="2" creationId="{002B5EC8-A127-85DE-1E34-E4D87ED42FC1}"/>
          </ac:spMkLst>
        </pc:spChg>
        <pc:spChg chg="del">
          <ac:chgData name="Rafaela  Freitas" userId="S::rafaela.freitas@imgsgps.com::9ae97494-3072-43d7-810c-2c7a85653c20" providerId="AD" clId="Web-{F60FA46B-7987-5468-2E9C-E4E7ED9C4D13}" dt="2024-07-26T10:54:35.789" v="6"/>
          <ac:spMkLst>
            <pc:docMk/>
            <pc:sldMk cId="1169771440" sldId="289"/>
            <ac:spMk id="3" creationId="{BD2714AC-1508-53B9-0B79-E73A6A13DC73}"/>
          </ac:spMkLst>
        </pc:spChg>
      </pc:sldChg>
      <pc:sldChg chg="del">
        <pc:chgData name="Rafaela  Freitas" userId="S::rafaela.freitas@imgsgps.com::9ae97494-3072-43d7-810c-2c7a85653c20" providerId="AD" clId="Web-{F60FA46B-7987-5468-2E9C-E4E7ED9C4D13}" dt="2024-07-26T10:53:11.145" v="2"/>
        <pc:sldMkLst>
          <pc:docMk/>
          <pc:sldMk cId="572506981" sldId="290"/>
        </pc:sldMkLst>
      </pc:sldChg>
    </pc:docChg>
  </pc:docChgLst>
  <pc:docChgLst>
    <pc:chgData name="Rafaela  Freitas" userId="S::rafaela.freitas@imgsgps.com::9ae97494-3072-43d7-810c-2c7a85653c20" providerId="AD" clId="Web-{1763A35E-80A5-A96D-93EA-4B2A0744B3E1}"/>
    <pc:docChg chg="addSld delSld modSld">
      <pc:chgData name="Rafaela  Freitas" userId="S::rafaela.freitas@imgsgps.com::9ae97494-3072-43d7-810c-2c7a85653c20" providerId="AD" clId="Web-{1763A35E-80A5-A96D-93EA-4B2A0744B3E1}" dt="2024-07-26T14:27:40.684" v="3"/>
      <pc:docMkLst>
        <pc:docMk/>
      </pc:docMkLst>
      <pc:sldChg chg="addSp delSp modSp add replId">
        <pc:chgData name="Rafaela  Freitas" userId="S::rafaela.freitas@imgsgps.com::9ae97494-3072-43d7-810c-2c7a85653c20" providerId="AD" clId="Web-{1763A35E-80A5-A96D-93EA-4B2A0744B3E1}" dt="2024-07-26T14:27:40.684" v="3"/>
        <pc:sldMkLst>
          <pc:docMk/>
          <pc:sldMk cId="94795448" sldId="289"/>
        </pc:sldMkLst>
        <pc:spChg chg="add del mod">
          <ac:chgData name="Rafaela  Freitas" userId="S::rafaela.freitas@imgsgps.com::9ae97494-3072-43d7-810c-2c7a85653c20" providerId="AD" clId="Web-{1763A35E-80A5-A96D-93EA-4B2A0744B3E1}" dt="2024-07-26T14:27:40.684" v="3"/>
          <ac:spMkLst>
            <pc:docMk/>
            <pc:sldMk cId="94795448" sldId="289"/>
            <ac:spMk id="3" creationId="{505BA233-600F-8D50-345A-6C3AD25516CC}"/>
          </ac:spMkLst>
        </pc:spChg>
        <pc:picChg chg="add mod ord">
          <ac:chgData name="Rafaela  Freitas" userId="S::rafaela.freitas@imgsgps.com::9ae97494-3072-43d7-810c-2c7a85653c20" providerId="AD" clId="Web-{1763A35E-80A5-A96D-93EA-4B2A0744B3E1}" dt="2024-07-26T14:27:40.684" v="3"/>
          <ac:picMkLst>
            <pc:docMk/>
            <pc:sldMk cId="94795448" sldId="289"/>
            <ac:picMk id="4" creationId="{ACD61AEE-82BB-813C-84DC-6C3A5140D4BC}"/>
          </ac:picMkLst>
        </pc:picChg>
        <pc:picChg chg="del">
          <ac:chgData name="Rafaela  Freitas" userId="S::rafaela.freitas@imgsgps.com::9ae97494-3072-43d7-810c-2c7a85653c20" providerId="AD" clId="Web-{1763A35E-80A5-A96D-93EA-4B2A0744B3E1}" dt="2024-07-26T14:27:35.152" v="2"/>
          <ac:picMkLst>
            <pc:docMk/>
            <pc:sldMk cId="94795448" sldId="289"/>
            <ac:picMk id="12" creationId="{48A0D6A5-1A24-BF20-D9F1-BDF6ED8CB909}"/>
          </ac:picMkLst>
        </pc:picChg>
      </pc:sldChg>
      <pc:sldChg chg="del">
        <pc:chgData name="Rafaela  Freitas" userId="S::rafaela.freitas@imgsgps.com::9ae97494-3072-43d7-810c-2c7a85653c20" providerId="AD" clId="Web-{1763A35E-80A5-A96D-93EA-4B2A0744B3E1}" dt="2024-07-26T14:27:32.559" v="0"/>
        <pc:sldMkLst>
          <pc:docMk/>
          <pc:sldMk cId="1169771440" sldId="289"/>
        </pc:sldMkLst>
      </pc:sldChg>
    </pc:docChg>
  </pc:docChgLst>
  <pc:docChgLst>
    <pc:chgData name="Rafaela  Freitas" userId="S::rafaela.freitas@imgsgps.com::9ae97494-3072-43d7-810c-2c7a85653c20" providerId="AD" clId="Web-{B6557141-A674-5F9B-1647-AFDE420F2766}"/>
    <pc:docChg chg="modSld">
      <pc:chgData name="Rafaela  Freitas" userId="S::rafaela.freitas@imgsgps.com::9ae97494-3072-43d7-810c-2c7a85653c20" providerId="AD" clId="Web-{B6557141-A674-5F9B-1647-AFDE420F2766}" dt="2024-07-26T13:56:08.847" v="5"/>
      <pc:docMkLst>
        <pc:docMk/>
      </pc:docMkLst>
      <pc:sldChg chg="addSp delSp modSp">
        <pc:chgData name="Rafaela  Freitas" userId="S::rafaela.freitas@imgsgps.com::9ae97494-3072-43d7-810c-2c7a85653c20" providerId="AD" clId="Web-{B6557141-A674-5F9B-1647-AFDE420F2766}" dt="2024-07-26T13:56:08.847" v="5"/>
        <pc:sldMkLst>
          <pc:docMk/>
          <pc:sldMk cId="4290484934" sldId="258"/>
        </pc:sldMkLst>
        <pc:spChg chg="add del mod">
          <ac:chgData name="Rafaela  Freitas" userId="S::rafaela.freitas@imgsgps.com::9ae97494-3072-43d7-810c-2c7a85653c20" providerId="AD" clId="Web-{B6557141-A674-5F9B-1647-AFDE420F2766}" dt="2024-07-26T13:56:03.018" v="3"/>
          <ac:spMkLst>
            <pc:docMk/>
            <pc:sldMk cId="4290484934" sldId="258"/>
            <ac:spMk id="3" creationId="{B91C4BA9-2E79-2E46-C701-0B792088EF88}"/>
          </ac:spMkLst>
        </pc:spChg>
        <pc:spChg chg="add del mod">
          <ac:chgData name="Rafaela  Freitas" userId="S::rafaela.freitas@imgsgps.com::9ae97494-3072-43d7-810c-2c7a85653c20" providerId="AD" clId="Web-{B6557141-A674-5F9B-1647-AFDE420F2766}" dt="2024-07-26T13:56:08.847" v="5"/>
          <ac:spMkLst>
            <pc:docMk/>
            <pc:sldMk cId="4290484934" sldId="258"/>
            <ac:spMk id="5" creationId="{C01AC202-2F94-7AB8-1B15-887B073DD561}"/>
          </ac:spMkLst>
        </pc:spChg>
        <pc:picChg chg="add mod ord">
          <ac:chgData name="Rafaela  Freitas" userId="S::rafaela.freitas@imgsgps.com::9ae97494-3072-43d7-810c-2c7a85653c20" providerId="AD" clId="Web-{B6557141-A674-5F9B-1647-AFDE420F2766}" dt="2024-07-26T13:56:08.847" v="5"/>
          <ac:picMkLst>
            <pc:docMk/>
            <pc:sldMk cId="4290484934" sldId="258"/>
            <ac:picMk id="6" creationId="{01BA50E1-5207-7560-E20C-B535F2EFED99}"/>
          </ac:picMkLst>
        </pc:picChg>
        <pc:picChg chg="add del">
          <ac:chgData name="Rafaela  Freitas" userId="S::rafaela.freitas@imgsgps.com::9ae97494-3072-43d7-810c-2c7a85653c20" providerId="AD" clId="Web-{B6557141-A674-5F9B-1647-AFDE420F2766}" dt="2024-07-26T13:56:04.925" v="4"/>
          <ac:picMkLst>
            <pc:docMk/>
            <pc:sldMk cId="4290484934" sldId="258"/>
            <ac:picMk id="12" creationId="{154512ED-D582-B973-3770-9FE3B852703D}"/>
          </ac:picMkLst>
        </pc:picChg>
      </pc:sldChg>
    </pc:docChg>
  </pc:docChgLst>
  <pc:docChgLst>
    <pc:chgData name="Rafaela  Freitas" userId="S::rafaela.freitas@imgsgps.com::9ae97494-3072-43d7-810c-2c7a85653c20" providerId="AD" clId="Web-{01B99EDC-1229-AB6C-4514-D8EA57585A6B}"/>
    <pc:docChg chg="addSld modSld">
      <pc:chgData name="Rafaela  Freitas" userId="S::rafaela.freitas@imgsgps.com::9ae97494-3072-43d7-810c-2c7a85653c20" providerId="AD" clId="Web-{01B99EDC-1229-AB6C-4514-D8EA57585A6B}" dt="2024-07-26T15:22:51.375" v="6"/>
      <pc:docMkLst>
        <pc:docMk/>
      </pc:docMkLst>
      <pc:sldChg chg="addSp delSp modSp">
        <pc:chgData name="Rafaela  Freitas" userId="S::rafaela.freitas@imgsgps.com::9ae97494-3072-43d7-810c-2c7a85653c20" providerId="AD" clId="Web-{01B99EDC-1229-AB6C-4514-D8EA57585A6B}" dt="2024-07-26T15:06:24.500" v="1"/>
        <pc:sldMkLst>
          <pc:docMk/>
          <pc:sldMk cId="94795448" sldId="289"/>
        </pc:sldMkLst>
        <pc:spChg chg="add del mod">
          <ac:chgData name="Rafaela  Freitas" userId="S::rafaela.freitas@imgsgps.com::9ae97494-3072-43d7-810c-2c7a85653c20" providerId="AD" clId="Web-{01B99EDC-1229-AB6C-4514-D8EA57585A6B}" dt="2024-07-26T15:06:24.500" v="1"/>
          <ac:spMkLst>
            <pc:docMk/>
            <pc:sldMk cId="94795448" sldId="289"/>
            <ac:spMk id="3" creationId="{354D9D42-EEA5-14D7-12C3-CBAB7D2A638B}"/>
          </ac:spMkLst>
        </pc:spChg>
        <pc:picChg chg="del">
          <ac:chgData name="Rafaela  Freitas" userId="S::rafaela.freitas@imgsgps.com::9ae97494-3072-43d7-810c-2c7a85653c20" providerId="AD" clId="Web-{01B99EDC-1229-AB6C-4514-D8EA57585A6B}" dt="2024-07-26T15:06:18.843" v="0"/>
          <ac:picMkLst>
            <pc:docMk/>
            <pc:sldMk cId="94795448" sldId="289"/>
            <ac:picMk id="4" creationId="{ACD61AEE-82BB-813C-84DC-6C3A5140D4BC}"/>
          </ac:picMkLst>
        </pc:picChg>
        <pc:picChg chg="add mod ord">
          <ac:chgData name="Rafaela  Freitas" userId="S::rafaela.freitas@imgsgps.com::9ae97494-3072-43d7-810c-2c7a85653c20" providerId="AD" clId="Web-{01B99EDC-1229-AB6C-4514-D8EA57585A6B}" dt="2024-07-26T15:06:24.500" v="1"/>
          <ac:picMkLst>
            <pc:docMk/>
            <pc:sldMk cId="94795448" sldId="289"/>
            <ac:picMk id="5" creationId="{34A0943B-2711-E0C3-D5F6-75E80C82D163}"/>
          </ac:picMkLst>
        </pc:picChg>
      </pc:sldChg>
      <pc:sldChg chg="addSp delSp modSp add replId">
        <pc:chgData name="Rafaela  Freitas" userId="S::rafaela.freitas@imgsgps.com::9ae97494-3072-43d7-810c-2c7a85653c20" providerId="AD" clId="Web-{01B99EDC-1229-AB6C-4514-D8EA57585A6B}" dt="2024-07-26T15:22:51.375" v="6"/>
        <pc:sldMkLst>
          <pc:docMk/>
          <pc:sldMk cId="333180278" sldId="290"/>
        </pc:sldMkLst>
        <pc:spChg chg="add del mod">
          <ac:chgData name="Rafaela  Freitas" userId="S::rafaela.freitas@imgsgps.com::9ae97494-3072-43d7-810c-2c7a85653c20" providerId="AD" clId="Web-{01B99EDC-1229-AB6C-4514-D8EA57585A6B}" dt="2024-07-26T15:06:36.876" v="4"/>
          <ac:spMkLst>
            <pc:docMk/>
            <pc:sldMk cId="333180278" sldId="290"/>
            <ac:spMk id="3" creationId="{64A132B7-667B-6DF8-10CE-D5A668E8880E}"/>
          </ac:spMkLst>
        </pc:spChg>
        <pc:spChg chg="add del mod">
          <ac:chgData name="Rafaela  Freitas" userId="S::rafaela.freitas@imgsgps.com::9ae97494-3072-43d7-810c-2c7a85653c20" providerId="AD" clId="Web-{01B99EDC-1229-AB6C-4514-D8EA57585A6B}" dt="2024-07-26T15:22:51.375" v="6"/>
          <ac:spMkLst>
            <pc:docMk/>
            <pc:sldMk cId="333180278" sldId="290"/>
            <ac:spMk id="6" creationId="{894DE562-0178-F495-0623-1A6EF2B5A032}"/>
          </ac:spMkLst>
        </pc:spChg>
        <pc:picChg chg="add del mod ord">
          <ac:chgData name="Rafaela  Freitas" userId="S::rafaela.freitas@imgsgps.com::9ae97494-3072-43d7-810c-2c7a85653c20" providerId="AD" clId="Web-{01B99EDC-1229-AB6C-4514-D8EA57585A6B}" dt="2024-07-26T15:12:03.698" v="5"/>
          <ac:picMkLst>
            <pc:docMk/>
            <pc:sldMk cId="333180278" sldId="290"/>
            <ac:picMk id="4" creationId="{58900599-F7C3-4EEC-BEEA-8DA2D11200A0}"/>
          </ac:picMkLst>
        </pc:picChg>
        <pc:picChg chg="add mod ord">
          <ac:chgData name="Rafaela  Freitas" userId="S::rafaela.freitas@imgsgps.com::9ae97494-3072-43d7-810c-2c7a85653c20" providerId="AD" clId="Web-{01B99EDC-1229-AB6C-4514-D8EA57585A6B}" dt="2024-07-26T15:22:51.375" v="6"/>
          <ac:picMkLst>
            <pc:docMk/>
            <pc:sldMk cId="333180278" sldId="290"/>
            <ac:picMk id="7" creationId="{8C22592B-E233-A038-B068-0CE498C447EF}"/>
          </ac:picMkLst>
        </pc:picChg>
        <pc:picChg chg="del">
          <ac:chgData name="Rafaela  Freitas" userId="S::rafaela.freitas@imgsgps.com::9ae97494-3072-43d7-810c-2c7a85653c20" providerId="AD" clId="Web-{01B99EDC-1229-AB6C-4514-D8EA57585A6B}" dt="2024-07-26T15:06:31.610" v="3"/>
          <ac:picMkLst>
            <pc:docMk/>
            <pc:sldMk cId="333180278" sldId="290"/>
            <ac:picMk id="12" creationId="{4BAAAEB4-CFA2-53B8-819B-99438241842F}"/>
          </ac:picMkLst>
        </pc:picChg>
      </pc:sldChg>
    </pc:docChg>
  </pc:docChgLst>
  <pc:docChgLst>
    <pc:chgData name="Rocio Arranz" userId="deb8c376-d58b-4a0a-97b0-5f809e4f17a3" providerId="ADAL" clId="{306FB093-04D2-47BF-947F-CF61F1634844}"/>
    <pc:docChg chg="">
      <pc:chgData name="Rocio Arranz" userId="deb8c376-d58b-4a0a-97b0-5f809e4f17a3" providerId="ADAL" clId="{306FB093-04D2-47BF-947F-CF61F1634844}" dt="2024-07-18T08:04:42.566" v="0"/>
      <pc:docMkLst>
        <pc:docMk/>
      </pc:docMkLst>
      <pc:sldChg chg="addCm">
        <pc:chgData name="Rocio Arranz" userId="deb8c376-d58b-4a0a-97b0-5f809e4f17a3" providerId="ADAL" clId="{306FB093-04D2-47BF-947F-CF61F1634844}" dt="2024-07-18T08:04:42.566" v="0"/>
        <pc:sldMkLst>
          <pc:docMk/>
          <pc:sldMk cId="4290484934" sldId="2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ocio Arranz" userId="deb8c376-d58b-4a0a-97b0-5f809e4f17a3" providerId="ADAL" clId="{306FB093-04D2-47BF-947F-CF61F1634844}" dt="2024-07-18T08:04:42.566" v="0"/>
              <pc2:cmMkLst xmlns:pc2="http://schemas.microsoft.com/office/powerpoint/2019/9/main/command">
                <pc:docMk/>
                <pc:sldMk cId="4290484934" sldId="258"/>
                <pc2:cmMk id="{338DCF9C-2FA4-4732-8C16-CCB7C4970CB6}"/>
              </pc2:cmMkLst>
            </pc226:cmChg>
          </p:ext>
        </pc:extLst>
      </pc:sldChg>
    </pc:docChg>
  </pc:docChgLst>
  <pc:docChgLst>
    <pc:chgData name="Rafaela  Freitas" userId="S::rafaela.freitas@imgsgps.com::9ae97494-3072-43d7-810c-2c7a85653c20" providerId="AD" clId="Web-{6B136CD0-6DA2-D67B-420E-00354005DDF8}"/>
    <pc:docChg chg="">
      <pc:chgData name="Rafaela  Freitas" userId="S::rafaela.freitas@imgsgps.com::9ae97494-3072-43d7-810c-2c7a85653c20" providerId="AD" clId="Web-{6B136CD0-6DA2-D67B-420E-00354005DDF8}" dt="2024-07-22T13:46:59.503" v="2"/>
      <pc:docMkLst>
        <pc:docMk/>
      </pc:docMkLst>
      <pc:sldChg chg="delCm">
        <pc:chgData name="Rafaela  Freitas" userId="S::rafaela.freitas@imgsgps.com::9ae97494-3072-43d7-810c-2c7a85653c20" providerId="AD" clId="Web-{6B136CD0-6DA2-D67B-420E-00354005DDF8}" dt="2024-07-22T13:46:48.768" v="0"/>
        <pc:sldMkLst>
          <pc:docMk/>
          <pc:sldMk cId="4290484934" sldId="2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afaela  Freitas" userId="S::rafaela.freitas@imgsgps.com::9ae97494-3072-43d7-810c-2c7a85653c20" providerId="AD" clId="Web-{6B136CD0-6DA2-D67B-420E-00354005DDF8}" dt="2024-07-22T13:46:48.768" v="0"/>
              <pc2:cmMkLst xmlns:pc2="http://schemas.microsoft.com/office/powerpoint/2019/9/main/command">
                <pc:docMk/>
                <pc:sldMk cId="4290484934" sldId="258"/>
                <pc2:cmMk id="{338DCF9C-2FA4-4732-8C16-CCB7C4970CB6}"/>
              </pc2:cmMkLst>
            </pc226:cmChg>
          </p:ext>
        </pc:extLst>
      </pc:sldChg>
      <pc:sldChg chg="delCm">
        <pc:chgData name="Rafaela  Freitas" userId="S::rafaela.freitas@imgsgps.com::9ae97494-3072-43d7-810c-2c7a85653c20" providerId="AD" clId="Web-{6B136CD0-6DA2-D67B-420E-00354005DDF8}" dt="2024-07-22T13:46:53.862" v="1"/>
        <pc:sldMkLst>
          <pc:docMk/>
          <pc:sldMk cId="3227491797" sldId="2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afaela  Freitas" userId="S::rafaela.freitas@imgsgps.com::9ae97494-3072-43d7-810c-2c7a85653c20" providerId="AD" clId="Web-{6B136CD0-6DA2-D67B-420E-00354005DDF8}" dt="2024-07-22T13:46:53.862" v="1"/>
              <pc2:cmMkLst xmlns:pc2="http://schemas.microsoft.com/office/powerpoint/2019/9/main/command">
                <pc:docMk/>
                <pc:sldMk cId="3227491797" sldId="267"/>
                <pc2:cmMk id="{BFEF0F2D-4E00-4F49-9CBF-3AB6BF2FEE5E}"/>
              </pc2:cmMkLst>
            </pc226:cmChg>
          </p:ext>
        </pc:extLst>
      </pc:sldChg>
      <pc:sldChg chg="delCm">
        <pc:chgData name="Rafaela  Freitas" userId="S::rafaela.freitas@imgsgps.com::9ae97494-3072-43d7-810c-2c7a85653c20" providerId="AD" clId="Web-{6B136CD0-6DA2-D67B-420E-00354005DDF8}" dt="2024-07-22T13:46:59.503" v="2"/>
        <pc:sldMkLst>
          <pc:docMk/>
          <pc:sldMk cId="213752329" sldId="28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afaela  Freitas" userId="S::rafaela.freitas@imgsgps.com::9ae97494-3072-43d7-810c-2c7a85653c20" providerId="AD" clId="Web-{6B136CD0-6DA2-D67B-420E-00354005DDF8}" dt="2024-07-22T13:46:59.503" v="2"/>
              <pc2:cmMkLst xmlns:pc2="http://schemas.microsoft.com/office/powerpoint/2019/9/main/command">
                <pc:docMk/>
                <pc:sldMk cId="213752329" sldId="288"/>
                <pc2:cmMk id="{11A76361-1167-4F53-A1D8-7C47BA3A2B6B}"/>
              </pc2:cmMkLst>
            </pc226:cmChg>
          </p:ext>
        </pc:extLst>
      </pc:sldChg>
    </pc:docChg>
  </pc:docChgLst>
  <pc:docChgLst>
    <pc:chgData name="Rocio Arranz" userId="S::rocio.arranz@imgsgps.com::deb8c376-d58b-4a0a-97b0-5f809e4f17a3" providerId="AD" clId="Web-{779B6CFC-7848-D98F-034F-C0B3E9E1E2A7}"/>
    <pc:docChg chg="sldOrd">
      <pc:chgData name="Rocio Arranz" userId="S::rocio.arranz@imgsgps.com::deb8c376-d58b-4a0a-97b0-5f809e4f17a3" providerId="AD" clId="Web-{779B6CFC-7848-D98F-034F-C0B3E9E1E2A7}" dt="2024-07-26T10:53:49.402" v="0"/>
      <pc:docMkLst>
        <pc:docMk/>
      </pc:docMkLst>
      <pc:sldChg chg="ord">
        <pc:chgData name="Rocio Arranz" userId="S::rocio.arranz@imgsgps.com::deb8c376-d58b-4a0a-97b0-5f809e4f17a3" providerId="AD" clId="Web-{779B6CFC-7848-D98F-034F-C0B3E9E1E2A7}" dt="2024-07-26T10:53:49.402" v="0"/>
        <pc:sldMkLst>
          <pc:docMk/>
          <pc:sldMk cId="401464175" sldId="28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9C513AAE-5E6E-8FB4-4605-8FBD521757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516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03FB72-5667-CDBA-AA16-64BF7B104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805D493-4F80-D3A4-2B52-6BA16737A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DB1FFEC-7E65-6022-6535-39E75086C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0711-84F6-2340-8C3F-4457396F4B56}" type="datetimeFigureOut">
              <a:rPr lang="pt-PT" smtClean="0"/>
              <a:t>26/07/2024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299EA0B-EA70-606C-E5D9-94D19C6A0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E40DEF5-EBCD-D147-7D18-03CB107DF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68EE-55EE-C242-BDC6-08EA945D4D9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9300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AF14EA7-3D7A-476B-4224-1A9C84B082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75735886-7065-CEA4-63E8-DEBEFD6D9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6D0B7A7-F7D3-2A95-0221-17672D0C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0711-84F6-2340-8C3F-4457396F4B56}" type="datetimeFigureOut">
              <a:rPr lang="pt-PT" smtClean="0"/>
              <a:t>26/07/2024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A36A596-9270-E5E5-12DA-29ED284BE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F94351-8EE5-83AB-A8AC-8F58A7405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68EE-55EE-C242-BDC6-08EA945D4D9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443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64555-A550-C9D7-8D69-584C46677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171697-924A-1537-A2A6-9F1D2C02A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C0D207C-9B32-C1BD-1390-0BB2AA473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0711-84F6-2340-8C3F-4457396F4B56}" type="datetimeFigureOut">
              <a:rPr lang="pt-PT" smtClean="0"/>
              <a:t>26/07/2024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A376703-4768-75CB-90C9-A852717E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2E99AF5-98B6-6F85-3DED-31572429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68EE-55EE-C242-BDC6-08EA945D4D9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4714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A1848-2E24-8167-74F5-67D41F19D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0E0FB2F-DD48-7D43-604B-2D6B45334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D75AA35-954D-5836-B1DD-96CACC8A9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0711-84F6-2340-8C3F-4457396F4B56}" type="datetimeFigureOut">
              <a:rPr lang="pt-PT" smtClean="0"/>
              <a:t>26/07/2024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D6C8EB1-979C-8281-96EA-3C3C7457A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FE96C9B-B975-CC8D-3649-A381F6F6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68EE-55EE-C242-BDC6-08EA945D4D9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4159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A87C98-A900-62F5-798F-A39019BC6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3F1DEE7-10B5-535A-85D3-FB0573616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709CA1F-20BA-9AD6-BD5A-9FD2C71B3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0711-84F6-2340-8C3F-4457396F4B56}" type="datetimeFigureOut">
              <a:rPr lang="pt-PT" smtClean="0"/>
              <a:t>26/07/2024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17840C9-87EC-9F69-B9A3-3BA32C068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ECBCE21-9D53-1442-BB14-9FB95B8B3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68EE-55EE-C242-BDC6-08EA945D4D9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50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339841-CDDB-E2D7-4A6C-E52F3D2C9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6CB4657-D3A2-DA16-A18D-0F3EB594DF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7F0BDC6-4196-38C1-C091-155E1B9A1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DB08D0A-AC9E-6B96-B7DB-F174FC820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0711-84F6-2340-8C3F-4457396F4B56}" type="datetimeFigureOut">
              <a:rPr lang="pt-PT" smtClean="0"/>
              <a:t>26/07/2024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BFD2AD0-23C5-698B-F14E-D802F849A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A5B72A3-9D7F-444C-A71A-9847A7A67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68EE-55EE-C242-BDC6-08EA945D4D9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6477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4A104D-5E23-442B-A98F-3798EAEA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AD0F743-59E1-929D-A5DC-585A526E3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8A575782-2616-25E6-467C-09995C2C6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77075D3-EAE3-52D4-99C6-31674C4AC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D9B40471-92BF-6053-4433-6E56E4D793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E8416150-7230-C803-47F4-9956B0B7F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0711-84F6-2340-8C3F-4457396F4B56}" type="datetimeFigureOut">
              <a:rPr lang="pt-PT" smtClean="0"/>
              <a:t>26/07/2024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EDD653E0-7103-7842-2AD2-E3ED75C7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4D1A9610-C0B9-7B6F-A647-9039F0A1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68EE-55EE-C242-BDC6-08EA945D4D9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8367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565E9B-5403-DDB7-B424-6D68D4AFE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302EA734-673A-325D-93EC-9A09ECBE3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0711-84F6-2340-8C3F-4457396F4B56}" type="datetimeFigureOut">
              <a:rPr lang="pt-PT" smtClean="0"/>
              <a:t>26/07/2024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AFE3174C-DA7B-1EDE-37C6-62479F06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D3415C75-9803-0D06-4707-97EE2469E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68EE-55EE-C242-BDC6-08EA945D4D9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5504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084604D3-65B0-99D8-DE54-6A63E064D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0711-84F6-2340-8C3F-4457396F4B56}" type="datetimeFigureOut">
              <a:rPr lang="pt-PT" smtClean="0"/>
              <a:t>26/07/2024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C51A7D9-F240-0E9D-575D-2B2C4F081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939865B-9D56-0388-B6CB-47FE72C04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68EE-55EE-C242-BDC6-08EA945D4D9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203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F8D7F0-7F6A-9D2B-386F-83B4A3A2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3070779-4EAA-D8E8-313A-62FB1C5C9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29BC586-5FED-2B01-0E39-34C154E02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4C49E33-AE2C-5063-D8B5-C3B84E96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0711-84F6-2340-8C3F-4457396F4B56}" type="datetimeFigureOut">
              <a:rPr lang="pt-PT" smtClean="0"/>
              <a:t>26/07/2024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A304E91-2595-C823-95A6-F574AF021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D1B8900-F29B-B6EF-0128-07EDBB1B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368EE-55EE-C242-BDC6-08EA945D4D9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554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FF43BE7E-C742-2E25-FDE2-B58F31638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DCBC4EB-9513-A3E7-FCEB-5588B4EEE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096F97D-1146-C98F-394D-C7D89C938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90711-84F6-2340-8C3F-4457396F4B56}" type="datetimeFigureOut">
              <a:rPr lang="pt-PT" smtClean="0"/>
              <a:t>26/07/2024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49C1EAE-C187-B9CB-8F71-EBD9D2E44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62CF342-C774-1769-6058-568C53FF5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368EE-55EE-C242-BDC6-08EA945D4D9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910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a Imagem 11" descr="Uma imagem com nevoeiro, ar livre, planta, abeto&#10;&#10;Descrição gerada automaticamente">
            <a:extLst>
              <a:ext uri="{FF2B5EF4-FFF2-40B4-BE49-F238E27FC236}">
                <a16:creationId xmlns:a16="http://schemas.microsoft.com/office/drawing/2014/main" id="{F7D3C0E3-84E6-D874-AC49-CDF9D71B91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4049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a Imagem 11" descr="Uma imagem com texto, recife, captura de ecrã, planta&#10;&#10;Descrição gerada automaticamente">
            <a:extLst>
              <a:ext uri="{FF2B5EF4-FFF2-40B4-BE49-F238E27FC236}">
                <a16:creationId xmlns:a16="http://schemas.microsoft.com/office/drawing/2014/main" id="{6746AEBA-9E00-B5C1-131F-ACB8824E85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2542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a Imagem 11" descr="Uma imagem com comboio, captura de ecrã, texto, transporte público&#10;&#10;Descrição gerada automaticamente">
            <a:extLst>
              <a:ext uri="{FF2B5EF4-FFF2-40B4-BE49-F238E27FC236}">
                <a16:creationId xmlns:a16="http://schemas.microsoft.com/office/drawing/2014/main" id="{48A0D6A5-1A24-BF20-D9F1-BDF6ED8CB9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7491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a Imagem 4" descr="Uma imagem com texto, tabuleiro, comida&#10;&#10;Descrição gerada automaticamente">
            <a:extLst>
              <a:ext uri="{FF2B5EF4-FFF2-40B4-BE49-F238E27FC236}">
                <a16:creationId xmlns:a16="http://schemas.microsoft.com/office/drawing/2014/main" id="{34A0943B-2711-E0C3-D5F6-75E80C82D1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94795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a Imagem 11" descr="Uma imagem com texto, captura de ecrã, modelo, design&#10;&#10;Descrição gerada automaticamente">
            <a:extLst>
              <a:ext uri="{FF2B5EF4-FFF2-40B4-BE49-F238E27FC236}">
                <a16:creationId xmlns:a16="http://schemas.microsoft.com/office/drawing/2014/main" id="{82F27E67-7073-FF0F-819A-68B61E72A2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776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a Imagem 4">
            <a:extLst>
              <a:ext uri="{FF2B5EF4-FFF2-40B4-BE49-F238E27FC236}">
                <a16:creationId xmlns:a16="http://schemas.microsoft.com/office/drawing/2014/main" id="{D546D570-ED74-B88D-420C-05E0F0C36E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13752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a Imagem 11" descr="Uma imagem com texto, captura de ecrã, céu, cartão de visita&#10;&#10;Descrição gerada automaticamente">
            <a:extLst>
              <a:ext uri="{FF2B5EF4-FFF2-40B4-BE49-F238E27FC236}">
                <a16:creationId xmlns:a16="http://schemas.microsoft.com/office/drawing/2014/main" id="{CB87A7A0-3C1D-3E57-8B29-D2573E6283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5956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a Imagem 11" descr="Uma imagem com texto, captura de ecrã&#10;&#10;Descrição gerada automaticamente">
            <a:extLst>
              <a:ext uri="{FF2B5EF4-FFF2-40B4-BE49-F238E27FC236}">
                <a16:creationId xmlns:a16="http://schemas.microsoft.com/office/drawing/2014/main" id="{C7F59C00-C99D-C17D-F21F-9A2D923FB3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3486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a Imagem 11" descr="Uma imagem com texto, captura de ecrã, céu, ar livre&#10;&#10;Descrição gerada automaticamente">
            <a:extLst>
              <a:ext uri="{FF2B5EF4-FFF2-40B4-BE49-F238E27FC236}">
                <a16:creationId xmlns:a16="http://schemas.microsoft.com/office/drawing/2014/main" id="{01433F2E-CD4C-CD57-FC2C-378347A070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0024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a Imagem 11" descr="Uma imagem com texto, captura de ecrã, Website, design&#10;&#10;Descrição gerada automaticamente">
            <a:extLst>
              <a:ext uri="{FF2B5EF4-FFF2-40B4-BE49-F238E27FC236}">
                <a16:creationId xmlns:a16="http://schemas.microsoft.com/office/drawing/2014/main" id="{E5736BA7-8530-9C2B-A352-F42147B8D2C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7696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a Imagem 11" descr="Uma imagem com texto, captura de ecrã, céu&#10;&#10;Descrição gerada automaticamente">
            <a:extLst>
              <a:ext uri="{FF2B5EF4-FFF2-40B4-BE49-F238E27FC236}">
                <a16:creationId xmlns:a16="http://schemas.microsoft.com/office/drawing/2014/main" id="{8C48888E-3C1F-E777-76F7-27E1AEEBC5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3372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ção da Imagem 5" descr="Uma imagem com texto, captura de ecrã, Tipo de letra, diagrama&#10;&#10;Descrição gerada automaticamente">
            <a:extLst>
              <a:ext uri="{FF2B5EF4-FFF2-40B4-BE49-F238E27FC236}">
                <a16:creationId xmlns:a16="http://schemas.microsoft.com/office/drawing/2014/main" id="{01BA50E1-5207-7560-E20C-B535F2EFED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290484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ptura de ecrã, céu&#10;&#10;Descrição gerada automaticamente">
            <a:extLst>
              <a:ext uri="{FF2B5EF4-FFF2-40B4-BE49-F238E27FC236}">
                <a16:creationId xmlns:a16="http://schemas.microsoft.com/office/drawing/2014/main" id="{868A3B4A-4D6F-6FB4-EF51-EFABCAFA5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91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a Imagem 11" descr="Uma imagem com texto, água, captura de ecrã, árvore&#10;&#10;Descrição gerada automaticamente">
            <a:extLst>
              <a:ext uri="{FF2B5EF4-FFF2-40B4-BE49-F238E27FC236}">
                <a16:creationId xmlns:a16="http://schemas.microsoft.com/office/drawing/2014/main" id="{77213DC7-2DB0-E0A6-F760-722102E812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3036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a Imagem 11" descr="Uma imagem com captura de ecrã, texto, design, modelo&#10;&#10;Descrição gerada automaticamente">
            <a:extLst>
              <a:ext uri="{FF2B5EF4-FFF2-40B4-BE49-F238E27FC236}">
                <a16:creationId xmlns:a16="http://schemas.microsoft.com/office/drawing/2014/main" id="{B77A84C2-EEED-6EAA-165E-79D2BBF016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1794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ptura de ecrã&#10;&#10;Descrição gerada automaticamente">
            <a:extLst>
              <a:ext uri="{FF2B5EF4-FFF2-40B4-BE49-F238E27FC236}">
                <a16:creationId xmlns:a16="http://schemas.microsoft.com/office/drawing/2014/main" id="{1DDAFAB6-A4E7-69B0-6DF8-1DFD55167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41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ptura de ecrã, carta, modelo&#10;&#10;Descrição gerada automaticamente">
            <a:extLst>
              <a:ext uri="{FF2B5EF4-FFF2-40B4-BE49-F238E27FC236}">
                <a16:creationId xmlns:a16="http://schemas.microsoft.com/office/drawing/2014/main" id="{A228CA54-95B9-0F5F-B3C9-8E9E8506B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96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5EAFAA8B-431D-19A2-1E96-3A4CB3FB5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ptura de ecrã, design&#10;&#10;Descrição gerada automaticamente">
            <a:extLst>
              <a:ext uri="{FF2B5EF4-FFF2-40B4-BE49-F238E27FC236}">
                <a16:creationId xmlns:a16="http://schemas.microsoft.com/office/drawing/2014/main" id="{85E7531C-C283-DC01-4430-F16D8F3C6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15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ptura de ecrã, design&#10;&#10;Descrição gerada automaticamente">
            <a:extLst>
              <a:ext uri="{FF2B5EF4-FFF2-40B4-BE49-F238E27FC236}">
                <a16:creationId xmlns:a16="http://schemas.microsoft.com/office/drawing/2014/main" id="{160108F8-E946-1BB2-E80B-36F89B0FF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06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a Imagem 11" descr="Uma imagem com texto, captura de ecrã, edifício, cidade&#10;&#10;Descrição gerada automaticamente">
            <a:extLst>
              <a:ext uri="{FF2B5EF4-FFF2-40B4-BE49-F238E27FC236}">
                <a16:creationId xmlns:a16="http://schemas.microsoft.com/office/drawing/2014/main" id="{4BAAAEB4-CFA2-53B8-819B-9943824184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3818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a Imagem 6">
            <a:extLst>
              <a:ext uri="{FF2B5EF4-FFF2-40B4-BE49-F238E27FC236}">
                <a16:creationId xmlns:a16="http://schemas.microsoft.com/office/drawing/2014/main" id="{8C22592B-E233-A038-B068-0CE498C447E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33180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, captura de ecrã, Terra, mapa&#10;&#10;Descrição gerada automaticamente">
            <a:extLst>
              <a:ext uri="{FF2B5EF4-FFF2-40B4-BE49-F238E27FC236}">
                <a16:creationId xmlns:a16="http://schemas.microsoft.com/office/drawing/2014/main" id="{DA96C84C-9186-7D49-E68A-6727E1772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68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a Imagem 11" descr="Uma imagem com árvore, natureza, água, vegetação&#10;&#10;Descrição gerada automaticamente">
            <a:extLst>
              <a:ext uri="{FF2B5EF4-FFF2-40B4-BE49-F238E27FC236}">
                <a16:creationId xmlns:a16="http://schemas.microsoft.com/office/drawing/2014/main" id="{B8C80333-B1C2-0BC5-5501-853E375FB9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9114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rancheta 9@2x-100">
            <a:extLst>
              <a:ext uri="{FF2B5EF4-FFF2-40B4-BE49-F238E27FC236}">
                <a16:creationId xmlns:a16="http://schemas.microsoft.com/office/drawing/2014/main" id="{AF4FD1B0-FA8C-6CD9-3ABA-2A41B5B31F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4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a Imagem 11" descr="Uma imagem com captura de ecrã, interior, design&#10;&#10;Descrição gerada automaticamente">
            <a:extLst>
              <a:ext uri="{FF2B5EF4-FFF2-40B4-BE49-F238E27FC236}">
                <a16:creationId xmlns:a16="http://schemas.microsoft.com/office/drawing/2014/main" id="{37359903-3DE5-3367-1941-CE8D0BD6F8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6484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a Imagem 4" descr="Uma imagem com texto, captura de ecrã&#10;&#10;Descrição gerada automaticamente">
            <a:extLst>
              <a:ext uri="{FF2B5EF4-FFF2-40B4-BE49-F238E27FC236}">
                <a16:creationId xmlns:a16="http://schemas.microsoft.com/office/drawing/2014/main" id="{CB247AE1-C408-1734-F650-664C91FBC0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3639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a Imagem 11" descr="Uma imagem com texto, captura de ecrã&#10;&#10;Descrição gerada automaticamente">
            <a:extLst>
              <a:ext uri="{FF2B5EF4-FFF2-40B4-BE49-F238E27FC236}">
                <a16:creationId xmlns:a16="http://schemas.microsoft.com/office/drawing/2014/main" id="{1DA2FB4C-C8A3-1484-0EBC-BECB8C1483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8003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a Imagem 11" descr="Uma imagem com texto, captura de ecrã, avião, aeronave&#10;&#10;Descrição gerada automaticamente">
            <a:extLst>
              <a:ext uri="{FF2B5EF4-FFF2-40B4-BE49-F238E27FC236}">
                <a16:creationId xmlns:a16="http://schemas.microsoft.com/office/drawing/2014/main" id="{C9C0471B-3D08-2591-9CC1-578A23826C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4737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ção da Imagem 11" descr="Uma imagem com texto, captura de ecrã&#10;&#10;Descrição gerada automaticamente">
            <a:extLst>
              <a:ext uri="{FF2B5EF4-FFF2-40B4-BE49-F238E27FC236}">
                <a16:creationId xmlns:a16="http://schemas.microsoft.com/office/drawing/2014/main" id="{B0E5C86A-7C4A-F9CE-890A-9C619529DE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53471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55f3e740-373d-4055-9ac1-f02f54087e5a" xsi:nil="true"/>
    <SharedWithUsers xmlns="42a102e2-3024-4750-b06b-15df477f5539">
      <UserInfo>
        <DisplayName/>
        <AccountId xsi:nil="true"/>
        <AccountType/>
      </UserInfo>
    </SharedWithUsers>
    <TaxCatchAll xmlns="42a102e2-3024-4750-b06b-15df477f5539" xsi:nil="true"/>
    <lcf76f155ced4ddcb4097134ff3c332f xmlns="55f3e740-373d-4055-9ac1-f02f54087e5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058F37A68F2E40A2ED657AC503CB88" ma:contentTypeVersion="14" ma:contentTypeDescription="Create a new document." ma:contentTypeScope="" ma:versionID="2f7700f70cdad55aa1a185d17086f21d">
  <xsd:schema xmlns:xsd="http://www.w3.org/2001/XMLSchema" xmlns:xs="http://www.w3.org/2001/XMLSchema" xmlns:p="http://schemas.microsoft.com/office/2006/metadata/properties" xmlns:ns2="55f3e740-373d-4055-9ac1-f02f54087e5a" xmlns:ns3="42a102e2-3024-4750-b06b-15df477f5539" targetNamespace="http://schemas.microsoft.com/office/2006/metadata/properties" ma:root="true" ma:fieldsID="f374bb64dbc160a750bae9ccf0fec8bf" ns2:_="" ns3:_="">
    <xsd:import namespace="55f3e740-373d-4055-9ac1-f02f54087e5a"/>
    <xsd:import namespace="42a102e2-3024-4750-b06b-15df477f55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3e740-373d-4055-9ac1-f02f54087e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5d5d8fe-960b-4f8a-966f-96987d498d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a102e2-3024-4750-b06b-15df477f553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e184f896-2766-4f3e-9d53-a149ceab4d7c}" ma:internalName="TaxCatchAll" ma:showField="CatchAllData" ma:web="42a102e2-3024-4750-b06b-15df477f55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36C0E1-5A29-46BE-BF07-E41C90D2CDC8}">
  <ds:schemaRefs>
    <ds:schemaRef ds:uri="42a102e2-3024-4750-b06b-15df477f5539"/>
    <ds:schemaRef ds:uri="55f3e740-373d-4055-9ac1-f02f54087e5a"/>
    <ds:schemaRef ds:uri="7311bfbf-24e6-4159-a918-606d66c48313"/>
    <ds:schemaRef ds:uri="7dbcae32-0cad-4baf-9264-4448624db9d3"/>
    <ds:schemaRef ds:uri="b84f2ddd-b769-4686-86ff-7f74e18943a5"/>
    <ds:schemaRef ds:uri="c183325b-9817-4bd5-b948-10c714799726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438AEBD-9256-41D9-A4FE-15C01FE00C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2E2D6D-DE4D-42F3-AC0E-40C05B94F7E8}">
  <ds:schemaRefs>
    <ds:schemaRef ds:uri="42a102e2-3024-4750-b06b-15df477f5539"/>
    <ds:schemaRef ds:uri="55f3e740-373d-4055-9ac1-f02f54087e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Ecrã Panorâmico</PresentationFormat>
  <Slides>30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30</vt:i4>
      </vt:variant>
    </vt:vector>
  </HeadingPairs>
  <TitlesOfParts>
    <vt:vector size="3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Bernardina Ribeiro</dc:creator>
  <cp:revision>14</cp:revision>
  <dcterms:created xsi:type="dcterms:W3CDTF">2023-12-06T16:19:20Z</dcterms:created>
  <dcterms:modified xsi:type="dcterms:W3CDTF">2024-07-26T16:49:34Z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27000.0000000000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ntentTypeId">
    <vt:lpwstr>0x0101001E058F37A68F2E40A2ED657AC503CB88</vt:lpwstr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